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League Spartan" charset="1" panose="00000800000000000000"/>
      <p:regular r:id="rId7"/>
    </p:embeddedFont>
    <p:embeddedFont>
      <p:font typeface="Shrikhand" charset="1" panose="02000000000000000000"/>
      <p:regular r:id="rId8"/>
    </p:embeddedFont>
    <p:embeddedFont>
      <p:font typeface="Glacial Indifference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A3E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676275"/>
            <a:ext cx="9296400" cy="0"/>
          </a:xfrm>
          <a:prstGeom prst="line">
            <a:avLst/>
          </a:prstGeom>
          <a:ln cap="flat" w="19050">
            <a:solidFill>
              <a:srgbClr val="F4F1E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0" y="-1140454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151" r="0" b="-9151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6554990" y="-2356517"/>
            <a:ext cx="2846270" cy="22440764"/>
            <a:chOff x="0" y="0"/>
            <a:chExt cx="400331" cy="31563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00331" cy="3156316"/>
            </a:xfrm>
            <a:custGeom>
              <a:avLst/>
              <a:gdLst/>
              <a:ahLst/>
              <a:cxnLst/>
              <a:rect r="r" b="b" t="t" l="l"/>
              <a:pathLst>
                <a:path h="3156316" w="400331">
                  <a:moveTo>
                    <a:pt x="400331" y="82466"/>
                  </a:moveTo>
                  <a:lnTo>
                    <a:pt x="400331" y="3156316"/>
                  </a:lnTo>
                  <a:lnTo>
                    <a:pt x="200165" y="3057256"/>
                  </a:lnTo>
                  <a:lnTo>
                    <a:pt x="0" y="3156316"/>
                  </a:lnTo>
                  <a:lnTo>
                    <a:pt x="0" y="82466"/>
                  </a:lnTo>
                  <a:cubicBezTo>
                    <a:pt x="0" y="22860"/>
                    <a:pt x="24020" y="0"/>
                    <a:pt x="52043" y="0"/>
                  </a:cubicBezTo>
                  <a:lnTo>
                    <a:pt x="348288" y="0"/>
                  </a:lnTo>
                  <a:cubicBezTo>
                    <a:pt x="376311" y="0"/>
                    <a:pt x="400331" y="21590"/>
                    <a:pt x="400331" y="91971"/>
                  </a:cubicBezTo>
                  <a:close/>
                </a:path>
              </a:pathLst>
            </a:custGeom>
            <a:solidFill>
              <a:srgbClr val="3A3E2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400331" cy="3066781"/>
            </a:xfrm>
            <a:prstGeom prst="rect">
              <a:avLst/>
            </a:prstGeom>
          </p:spPr>
          <p:txBody>
            <a:bodyPr anchor="ctr" rtlCol="false" tIns="21590" lIns="21590" bIns="21590" rIns="21590"/>
            <a:lstStyle/>
            <a:p>
              <a:pPr algn="ctr">
                <a:lnSpc>
                  <a:spcPts val="124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543243" y="7978136"/>
            <a:ext cx="1839256" cy="1839256"/>
          </a:xfrm>
          <a:custGeom>
            <a:avLst/>
            <a:gdLst/>
            <a:ahLst/>
            <a:cxnLst/>
            <a:rect r="r" b="b" t="t" l="l"/>
            <a:pathLst>
              <a:path h="1839256" w="1839256">
                <a:moveTo>
                  <a:pt x="0" y="0"/>
                </a:moveTo>
                <a:lnTo>
                  <a:pt x="1839257" y="0"/>
                </a:lnTo>
                <a:lnTo>
                  <a:pt x="1839257" y="1839256"/>
                </a:lnTo>
                <a:lnTo>
                  <a:pt x="0" y="1839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438175" y="7959086"/>
            <a:ext cx="6992351" cy="368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45"/>
              </a:lnSpc>
            </a:pPr>
            <a:r>
              <a:rPr lang="en-US" b="true" sz="2342" u="none">
                <a:solidFill>
                  <a:srgbClr val="F4F1E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Mahaffey Camp &amp; Conference Center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63562" y="8352829"/>
            <a:ext cx="14549226" cy="1134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653"/>
              </a:lnSpc>
            </a:pPr>
            <a:r>
              <a:rPr lang="en-US" sz="8144">
                <a:solidFill>
                  <a:srgbClr val="F4F1EC"/>
                </a:solidFill>
                <a:latin typeface="Shrikhand"/>
                <a:ea typeface="Shrikhand"/>
                <a:cs typeface="Shrikhand"/>
                <a:sym typeface="Shrikhand"/>
              </a:rPr>
              <a:t>Youth Tabernacle Fund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80909" y="9306644"/>
            <a:ext cx="13617695" cy="418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8"/>
              </a:lnSpc>
              <a:spcBef>
                <a:spcPct val="0"/>
              </a:spcBef>
            </a:pPr>
            <a:r>
              <a:rPr lang="en-US" b="true" sz="2673">
                <a:solidFill>
                  <a:srgbClr val="F4F1E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*This image is a virtual rendering. The final Youth Tabernacle design may differ.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5673368" y="7722031"/>
            <a:ext cx="2259697" cy="2259697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2725598" y="327980"/>
            <a:ext cx="5604917" cy="774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954"/>
              </a:lnSpc>
            </a:pPr>
            <a:r>
              <a:rPr lang="en-US" sz="5604">
                <a:solidFill>
                  <a:srgbClr val="3A3E26"/>
                </a:solidFill>
                <a:latin typeface="Shrikhand"/>
                <a:ea typeface="Shrikhand"/>
                <a:cs typeface="Shrikhand"/>
                <a:sym typeface="Shrikhand"/>
              </a:rPr>
              <a:t>ISAIAH 59:21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Fundraising Campaign</dc:description>
  <dc:identifier>DAG_t6Svb_Y</dc:identifier>
  <dcterms:modified xsi:type="dcterms:W3CDTF">2011-08-01T06:04:30Z</dcterms:modified>
  <cp:revision>1</cp:revision>
  <dc:title>Presentation - Fundraising Campaign</dc:title>
</cp:coreProperties>
</file>